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60" r:id="rId2"/>
    <p:sldId id="270" r:id="rId3"/>
    <p:sldId id="274" r:id="rId4"/>
    <p:sldId id="271" r:id="rId5"/>
    <p:sldId id="261" r:id="rId6"/>
    <p:sldId id="259" r:id="rId7"/>
    <p:sldId id="272" r:id="rId8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0613"/>
    <a:srgbClr val="A9BE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39"/>
    <p:restoredTop sz="54015" autoAdjust="0"/>
  </p:normalViewPr>
  <p:slideViewPr>
    <p:cSldViewPr snapToGrid="0">
      <p:cViewPr varScale="1">
        <p:scale>
          <a:sx n="40" d="100"/>
          <a:sy n="40" d="100"/>
        </p:scale>
        <p:origin x="1936" y="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ijke van der Weerd" userId="35a54395-dcbe-4977-8251-2c53b0891da1" providerId="ADAL" clId="{00EA3A94-D81A-4435-BC72-F8B441FF82DC}"/>
    <pc:docChg chg="modSld">
      <pc:chgData name="Marijke van der Weerd" userId="35a54395-dcbe-4977-8251-2c53b0891da1" providerId="ADAL" clId="{00EA3A94-D81A-4435-BC72-F8B441FF82DC}" dt="2026-04-09T13:28:48.394" v="6" actId="20577"/>
      <pc:docMkLst>
        <pc:docMk/>
      </pc:docMkLst>
      <pc:sldChg chg="modNotesTx">
        <pc:chgData name="Marijke van der Weerd" userId="35a54395-dcbe-4977-8251-2c53b0891da1" providerId="ADAL" clId="{00EA3A94-D81A-4435-BC72-F8B441FF82DC}" dt="2026-04-09T13:28:35.948" v="4" actId="20577"/>
        <pc:sldMkLst>
          <pc:docMk/>
          <pc:sldMk cId="1364486652" sldId="259"/>
        </pc:sldMkLst>
      </pc:sldChg>
      <pc:sldChg chg="modNotesTx">
        <pc:chgData name="Marijke van der Weerd" userId="35a54395-dcbe-4977-8251-2c53b0891da1" providerId="ADAL" clId="{00EA3A94-D81A-4435-BC72-F8B441FF82DC}" dt="2026-04-09T13:27:57.053" v="0" actId="20577"/>
        <pc:sldMkLst>
          <pc:docMk/>
          <pc:sldMk cId="3730706286" sldId="260"/>
        </pc:sldMkLst>
      </pc:sldChg>
      <pc:sldChg chg="modNotesTx">
        <pc:chgData name="Marijke van der Weerd" userId="35a54395-dcbe-4977-8251-2c53b0891da1" providerId="ADAL" clId="{00EA3A94-D81A-4435-BC72-F8B441FF82DC}" dt="2026-04-09T13:28:31.425" v="3" actId="20577"/>
        <pc:sldMkLst>
          <pc:docMk/>
          <pc:sldMk cId="1278619412" sldId="261"/>
        </pc:sldMkLst>
      </pc:sldChg>
      <pc:sldChg chg="modNotesTx">
        <pc:chgData name="Marijke van der Weerd" userId="35a54395-dcbe-4977-8251-2c53b0891da1" providerId="ADAL" clId="{00EA3A94-D81A-4435-BC72-F8B441FF82DC}" dt="2026-04-09T13:28:48.394" v="6" actId="20577"/>
        <pc:sldMkLst>
          <pc:docMk/>
          <pc:sldMk cId="843910246" sldId="272"/>
        </pc:sldMkLst>
      </pc:sldChg>
      <pc:sldChg chg="modNotesTx">
        <pc:chgData name="Marijke van der Weerd" userId="35a54395-dcbe-4977-8251-2c53b0891da1" providerId="ADAL" clId="{00EA3A94-D81A-4435-BC72-F8B441FF82DC}" dt="2026-04-09T13:28:07.332" v="1" actId="20577"/>
        <pc:sldMkLst>
          <pc:docMk/>
          <pc:sldMk cId="1043566236" sldId="274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BB93EC-032F-4DF2-80E4-79C8C9824964}" type="datetimeFigureOut">
              <a:rPr lang="nl-NL" smtClean="0"/>
              <a:t>9-4-2026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D62B9B-99AE-4937-ABC5-2C2BDE48645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08876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62B9B-99AE-4937-ABC5-2C2BDE48645C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724251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b="1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62B9B-99AE-4937-ABC5-2C2BDE48645C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055115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Zij-instromers zijn een enorme aanwinst voor het onderwijs, maar een succesvol begeleidingstraject op een nieuwe school vraagt aandacht. In deze interactieve workshop ontdek je wat zij-instromers nodig hebben om met vertrouwen te beginnen en zich te ontwikkelen als leerkracht. </a:t>
            </a:r>
          </a:p>
          <a:p>
            <a:endParaRPr lang="nl-NL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nl-NL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Gesprek in duo’s. Wat maakt de zij-instromers zo waardevol?</a:t>
            </a:r>
          </a:p>
          <a:p>
            <a:r>
              <a:rPr lang="nl-NL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Wat brengen ze mee?</a:t>
            </a:r>
          </a:p>
          <a:p>
            <a:endParaRPr lang="nl-NL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nl-NL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Daarna delen in de groep en notulen maken op flap / op laptop</a:t>
            </a:r>
          </a:p>
          <a:p>
            <a:endParaRPr lang="nl-NL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nl-NL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Doel: Deelnemers bewust maken van de waarde van Zij-instromers op hun werkplek / scholen</a:t>
            </a:r>
          </a:p>
          <a:p>
            <a:endParaRPr lang="nl-NL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62B9B-99AE-4937-ABC5-2C2BDE48645C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782437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b="0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62B9B-99AE-4937-ABC5-2C2BDE48645C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479461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62B9B-99AE-4937-ABC5-2C2BDE48645C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469473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Tegemoet gekomen aan behoeften </a:t>
            </a:r>
            <a:r>
              <a:rPr lang="nl-NL"/>
              <a:t>/ gevoelens?</a:t>
            </a:r>
            <a:endParaRPr lang="nl-NL" dirty="0"/>
          </a:p>
          <a:p>
            <a:endParaRPr lang="nl-NL" dirty="0"/>
          </a:p>
          <a:p>
            <a:r>
              <a:rPr lang="nl-NL" dirty="0"/>
              <a:t>Wat neem je mee in de toekomst?</a:t>
            </a:r>
          </a:p>
          <a:p>
            <a:endParaRPr lang="nl-NL" dirty="0"/>
          </a:p>
          <a:p>
            <a:r>
              <a:rPr lang="nl-NL" dirty="0"/>
              <a:t>Hoe neem je dit mee in je school?</a:t>
            </a:r>
          </a:p>
          <a:p>
            <a:endParaRPr lang="nl-NL" dirty="0"/>
          </a:p>
          <a:p>
            <a:r>
              <a:rPr lang="nl-NL" dirty="0"/>
              <a:t>Nog overige vragen / opmerkingen?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62B9B-99AE-4937-ABC5-2C2BDE48645C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56478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- logo w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afbeelding 11">
            <a:extLst>
              <a:ext uri="{FF2B5EF4-FFF2-40B4-BE49-F238E27FC236}">
                <a16:creationId xmlns:a16="http://schemas.microsoft.com/office/drawing/2014/main" id="{911A299C-3DAB-5CAF-6809-DD6D5D5054B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008" y="0"/>
            <a:ext cx="12184992" cy="6857999"/>
          </a:xfrm>
        </p:spPr>
        <p:txBody>
          <a:bodyPr>
            <a:normAutofit/>
          </a:bodyPr>
          <a:lstStyle>
            <a:lvl1pPr marL="12700" indent="0" algn="ctr">
              <a:buNone/>
              <a:defRPr sz="1600"/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4927EE99-0678-D5DE-11A5-88A063DF19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204086" y="1"/>
            <a:ext cx="2987914" cy="637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999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- logo roo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afbeelding 11">
            <a:extLst>
              <a:ext uri="{FF2B5EF4-FFF2-40B4-BE49-F238E27FC236}">
                <a16:creationId xmlns:a16="http://schemas.microsoft.com/office/drawing/2014/main" id="{911A299C-3DAB-5CAF-6809-DD6D5D5054B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008" y="0"/>
            <a:ext cx="12184992" cy="6857999"/>
          </a:xfrm>
        </p:spPr>
        <p:txBody>
          <a:bodyPr>
            <a:normAutofit/>
          </a:bodyPr>
          <a:lstStyle>
            <a:lvl1pPr marL="12700" indent="0" algn="ctr">
              <a:buNone/>
              <a:defRPr sz="1600"/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4927EE99-0678-D5DE-11A5-88A063DF19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204088" y="1"/>
            <a:ext cx="2987909" cy="637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5625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E9048A31-E8A4-41A9-EEC1-B08673ED51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el 1">
            <a:extLst>
              <a:ext uri="{FF2B5EF4-FFF2-40B4-BE49-F238E27FC236}">
                <a16:creationId xmlns:a16="http://schemas.microsoft.com/office/drawing/2014/main" id="{CA83806C-E43B-6AF2-A6A3-9ABA11195A9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394456" y="2362968"/>
            <a:ext cx="9364157" cy="2212698"/>
          </a:xfrm>
        </p:spPr>
        <p:txBody>
          <a:bodyPr anchor="t">
            <a:normAutofit/>
          </a:bodyPr>
          <a:lstStyle>
            <a:lvl1pPr algn="l">
              <a:lnSpc>
                <a:spcPts val="8600"/>
              </a:lnSpc>
              <a:defRPr sz="6500" b="0" spc="30" baseline="0">
                <a:solidFill>
                  <a:schemeClr val="bg1"/>
                </a:solidFill>
                <a:latin typeface="Noto Sans ExtCond Blk" panose="020B0A06040504020204" pitchFamily="34"/>
                <a:cs typeface="Ropa Soft PTT Black" panose="020B0A04020101010102" pitchFamily="34" charset="0"/>
              </a:defRPr>
            </a:lvl1pPr>
          </a:lstStyle>
          <a:p>
            <a:r>
              <a:rPr lang="nl-NL" dirty="0"/>
              <a:t>Titel presentatie</a:t>
            </a:r>
            <a:br>
              <a:rPr lang="nl-NL" dirty="0"/>
            </a:br>
            <a:r>
              <a:rPr lang="nl-NL" dirty="0"/>
              <a:t>Evt. over twee regels</a:t>
            </a:r>
          </a:p>
        </p:txBody>
      </p:sp>
    </p:spTree>
    <p:extLst>
      <p:ext uri="{BB962C8B-B14F-4D97-AF65-F5344CB8AC3E}">
        <p14:creationId xmlns:p14="http://schemas.microsoft.com/office/powerpoint/2010/main" val="1585314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- titel+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30A4EB1-F067-7270-7A7B-C16C0FA4AF1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022981" y="1939251"/>
            <a:ext cx="9560010" cy="1034063"/>
          </a:xfrm>
        </p:spPr>
        <p:txBody>
          <a:bodyPr anchor="t">
            <a:normAutofit/>
          </a:bodyPr>
          <a:lstStyle>
            <a:lvl1pPr algn="l">
              <a:defRPr sz="4600" b="0" spc="30" baseline="0">
                <a:solidFill>
                  <a:srgbClr val="E30613"/>
                </a:solidFill>
                <a:latin typeface="Noto Sans ExtCond Blk" panose="020B0A06040504020204" pitchFamily="34"/>
                <a:cs typeface="Ropa Soft PTT Black" panose="020B0A04020101010102" pitchFamily="34" charset="0"/>
              </a:defRPr>
            </a:lvl1pPr>
          </a:lstStyle>
          <a:p>
            <a:r>
              <a:rPr lang="nl-NL" dirty="0"/>
              <a:t>Titel</a:t>
            </a:r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4927EE99-0678-D5DE-11A5-88A063DF19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04086" y="1"/>
            <a:ext cx="2987914" cy="637082"/>
          </a:xfrm>
          <a:prstGeom prst="rect">
            <a:avLst/>
          </a:prstGeom>
        </p:spPr>
      </p:pic>
      <p:sp>
        <p:nvSpPr>
          <p:cNvPr id="12" name="Rechthoek 11">
            <a:extLst>
              <a:ext uri="{FF2B5EF4-FFF2-40B4-BE49-F238E27FC236}">
                <a16:creationId xmlns:a16="http://schemas.microsoft.com/office/drawing/2014/main" id="{0D9B8679-61E0-67DB-CCCB-F0C074BAE82D}"/>
              </a:ext>
            </a:extLst>
          </p:cNvPr>
          <p:cNvSpPr/>
          <p:nvPr userDrawn="1"/>
        </p:nvSpPr>
        <p:spPr>
          <a:xfrm>
            <a:off x="1" y="6220918"/>
            <a:ext cx="12192000" cy="747084"/>
          </a:xfrm>
          <a:prstGeom prst="rect">
            <a:avLst/>
          </a:prstGeom>
          <a:solidFill>
            <a:srgbClr val="A9BE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Ondertitel 2">
            <a:extLst>
              <a:ext uri="{FF2B5EF4-FFF2-40B4-BE49-F238E27FC236}">
                <a16:creationId xmlns:a16="http://schemas.microsoft.com/office/drawing/2014/main" id="{75C27157-18F4-C2A9-53EC-1EAE20571BE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022982" y="2985925"/>
            <a:ext cx="9560010" cy="3234992"/>
          </a:xfrm>
        </p:spPr>
        <p:txBody>
          <a:bodyPr>
            <a:normAutofit/>
          </a:bodyPr>
          <a:lstStyle>
            <a:lvl1pPr marL="342900" indent="-342900" algn="l">
              <a:buFont typeface="Arial" panose="020B0604020202020204" pitchFamily="34" charset="0"/>
              <a:buChar char="•"/>
              <a:defRPr sz="2800" spc="-20" baseline="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 err="1"/>
              <a:t>Bulletpoint</a:t>
            </a:r>
            <a:r>
              <a:rPr lang="nl-NL" dirty="0"/>
              <a:t> 1</a:t>
            </a:r>
          </a:p>
          <a:p>
            <a:r>
              <a:rPr lang="nl-NL" dirty="0" err="1"/>
              <a:t>Bulletpoint</a:t>
            </a:r>
            <a:r>
              <a:rPr lang="nl-NL" dirty="0"/>
              <a:t> 2</a:t>
            </a:r>
          </a:p>
          <a:p>
            <a:r>
              <a:rPr lang="nl-NL" dirty="0" err="1"/>
              <a:t>Bulletpoint</a:t>
            </a:r>
            <a:r>
              <a:rPr lang="nl-NL" dirty="0"/>
              <a:t> 3</a:t>
            </a:r>
          </a:p>
        </p:txBody>
      </p:sp>
    </p:spTree>
    <p:extLst>
      <p:ext uri="{BB962C8B-B14F-4D97-AF65-F5344CB8AC3E}">
        <p14:creationId xmlns:p14="http://schemas.microsoft.com/office/powerpoint/2010/main" val="24286214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- titel+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30A4EB1-F067-7270-7A7B-C16C0FA4AF1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022981" y="1939251"/>
            <a:ext cx="9560010" cy="1040119"/>
          </a:xfrm>
        </p:spPr>
        <p:txBody>
          <a:bodyPr anchor="t">
            <a:normAutofit/>
          </a:bodyPr>
          <a:lstStyle>
            <a:lvl1pPr algn="l">
              <a:defRPr sz="4600" b="0" spc="30" baseline="0">
                <a:solidFill>
                  <a:srgbClr val="E30613"/>
                </a:solidFill>
                <a:latin typeface="Noto Sans ExtCond Blk" panose="020B0A06040504020204" pitchFamily="34"/>
                <a:cs typeface="Ropa Soft PTT Black" panose="020B0A04020101010102" pitchFamily="34" charset="0"/>
              </a:defRPr>
            </a:lvl1pPr>
          </a:lstStyle>
          <a:p>
            <a:r>
              <a:rPr lang="nl-NL" dirty="0"/>
              <a:t>Titel</a:t>
            </a:r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4927EE99-0678-D5DE-11A5-88A063DF19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04086" y="1"/>
            <a:ext cx="2987914" cy="637082"/>
          </a:xfrm>
          <a:prstGeom prst="rect">
            <a:avLst/>
          </a:prstGeom>
        </p:spPr>
      </p:pic>
      <p:sp>
        <p:nvSpPr>
          <p:cNvPr id="12" name="Rechthoek 11">
            <a:extLst>
              <a:ext uri="{FF2B5EF4-FFF2-40B4-BE49-F238E27FC236}">
                <a16:creationId xmlns:a16="http://schemas.microsoft.com/office/drawing/2014/main" id="{0D9B8679-61E0-67DB-CCCB-F0C074BAE82D}"/>
              </a:ext>
            </a:extLst>
          </p:cNvPr>
          <p:cNvSpPr/>
          <p:nvPr userDrawn="1"/>
        </p:nvSpPr>
        <p:spPr>
          <a:xfrm>
            <a:off x="1" y="6220918"/>
            <a:ext cx="12192000" cy="747084"/>
          </a:xfrm>
          <a:prstGeom prst="rect">
            <a:avLst/>
          </a:prstGeom>
          <a:solidFill>
            <a:srgbClr val="A9BE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Ondertitel 2">
            <a:extLst>
              <a:ext uri="{FF2B5EF4-FFF2-40B4-BE49-F238E27FC236}">
                <a16:creationId xmlns:a16="http://schemas.microsoft.com/office/drawing/2014/main" id="{75C27157-18F4-C2A9-53EC-1EAE20571BE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022982" y="2985925"/>
            <a:ext cx="9560010" cy="3234992"/>
          </a:xfrm>
        </p:spPr>
        <p:txBody>
          <a:bodyPr>
            <a:normAutofit/>
          </a:bodyPr>
          <a:lstStyle>
            <a:lvl1pPr marL="0" indent="0" algn="l">
              <a:buFontTx/>
              <a:buNone/>
              <a:defRPr sz="2800" spc="-20" baseline="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Voeg hier een tekst toe</a:t>
            </a:r>
          </a:p>
        </p:txBody>
      </p:sp>
    </p:spTree>
    <p:extLst>
      <p:ext uri="{BB962C8B-B14F-4D97-AF65-F5344CB8AC3E}">
        <p14:creationId xmlns:p14="http://schemas.microsoft.com/office/powerpoint/2010/main" val="962533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-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>
            <a:extLst>
              <a:ext uri="{FF2B5EF4-FFF2-40B4-BE49-F238E27FC236}">
                <a16:creationId xmlns:a16="http://schemas.microsoft.com/office/drawing/2014/main" id="{4927EE99-0678-D5DE-11A5-88A063DF19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04086" y="1"/>
            <a:ext cx="2987914" cy="637082"/>
          </a:xfrm>
          <a:prstGeom prst="rect">
            <a:avLst/>
          </a:prstGeom>
        </p:spPr>
      </p:pic>
      <p:sp>
        <p:nvSpPr>
          <p:cNvPr id="12" name="Rechthoek 11">
            <a:extLst>
              <a:ext uri="{FF2B5EF4-FFF2-40B4-BE49-F238E27FC236}">
                <a16:creationId xmlns:a16="http://schemas.microsoft.com/office/drawing/2014/main" id="{0D9B8679-61E0-67DB-CCCB-F0C074BAE82D}"/>
              </a:ext>
            </a:extLst>
          </p:cNvPr>
          <p:cNvSpPr/>
          <p:nvPr userDrawn="1"/>
        </p:nvSpPr>
        <p:spPr>
          <a:xfrm>
            <a:off x="1" y="6220918"/>
            <a:ext cx="12192000" cy="747084"/>
          </a:xfrm>
          <a:prstGeom prst="rect">
            <a:avLst/>
          </a:prstGeom>
          <a:solidFill>
            <a:srgbClr val="A9BE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Ondertitel 2">
            <a:extLst>
              <a:ext uri="{FF2B5EF4-FFF2-40B4-BE49-F238E27FC236}">
                <a16:creationId xmlns:a16="http://schemas.microsoft.com/office/drawing/2014/main" id="{CA1AC1B3-AA3C-E26D-AD86-F3D681A421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22982" y="1955787"/>
            <a:ext cx="9560010" cy="4265130"/>
          </a:xfrm>
        </p:spPr>
        <p:txBody>
          <a:bodyPr>
            <a:normAutofit/>
          </a:bodyPr>
          <a:lstStyle>
            <a:lvl1pPr marL="0" indent="0" algn="l">
              <a:buFontTx/>
              <a:buNone/>
              <a:defRPr sz="2800" spc="-20" baseline="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088179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+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afbeelding 11">
            <a:extLst>
              <a:ext uri="{FF2B5EF4-FFF2-40B4-BE49-F238E27FC236}">
                <a16:creationId xmlns:a16="http://schemas.microsoft.com/office/drawing/2014/main" id="{911A299C-3DAB-5CAF-6809-DD6D5D5054B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008" y="0"/>
            <a:ext cx="6088992" cy="6220917"/>
          </a:xfrm>
        </p:spPr>
        <p:txBody>
          <a:bodyPr>
            <a:normAutofit/>
          </a:bodyPr>
          <a:lstStyle>
            <a:lvl1pPr marL="12700" indent="0" algn="ctr">
              <a:buNone/>
              <a:defRPr sz="1600"/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30A4EB1-F067-7270-7A7B-C16C0FA4AF1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42687" y="1939251"/>
            <a:ext cx="5073063" cy="1040119"/>
          </a:xfrm>
        </p:spPr>
        <p:txBody>
          <a:bodyPr anchor="t">
            <a:normAutofit/>
          </a:bodyPr>
          <a:lstStyle>
            <a:lvl1pPr algn="l">
              <a:defRPr sz="4600" b="0" spc="30" baseline="0">
                <a:solidFill>
                  <a:srgbClr val="E30613"/>
                </a:solidFill>
                <a:latin typeface="Noto Sans ExtCond Blk" panose="020B0A06040504020204" pitchFamily="34"/>
                <a:cs typeface="Ropa Soft PTT Black" panose="020B0A04020101010102" pitchFamily="34" charset="0"/>
              </a:defRPr>
            </a:lvl1pPr>
          </a:lstStyle>
          <a:p>
            <a:r>
              <a:rPr lang="nl-NL" dirty="0"/>
              <a:t>Titel</a:t>
            </a:r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4927EE99-0678-D5DE-11A5-88A063DF19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04086" y="1"/>
            <a:ext cx="2987914" cy="637082"/>
          </a:xfrm>
          <a:prstGeom prst="rect">
            <a:avLst/>
          </a:prstGeom>
        </p:spPr>
      </p:pic>
      <p:sp>
        <p:nvSpPr>
          <p:cNvPr id="12" name="Rechthoek 11">
            <a:extLst>
              <a:ext uri="{FF2B5EF4-FFF2-40B4-BE49-F238E27FC236}">
                <a16:creationId xmlns:a16="http://schemas.microsoft.com/office/drawing/2014/main" id="{0D9B8679-61E0-67DB-CCCB-F0C074BAE82D}"/>
              </a:ext>
            </a:extLst>
          </p:cNvPr>
          <p:cNvSpPr/>
          <p:nvPr userDrawn="1"/>
        </p:nvSpPr>
        <p:spPr>
          <a:xfrm>
            <a:off x="1" y="6220918"/>
            <a:ext cx="12192000" cy="747084"/>
          </a:xfrm>
          <a:prstGeom prst="rect">
            <a:avLst/>
          </a:prstGeom>
          <a:solidFill>
            <a:srgbClr val="A9BE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Ondertitel 2">
            <a:extLst>
              <a:ext uri="{FF2B5EF4-FFF2-40B4-BE49-F238E27FC236}">
                <a16:creationId xmlns:a16="http://schemas.microsoft.com/office/drawing/2014/main" id="{75C27157-18F4-C2A9-53EC-1EAE20571BE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42688" y="2985925"/>
            <a:ext cx="5073062" cy="3234992"/>
          </a:xfrm>
        </p:spPr>
        <p:txBody>
          <a:bodyPr>
            <a:normAutofit/>
          </a:bodyPr>
          <a:lstStyle>
            <a:lvl1pPr marL="0" indent="0" algn="l">
              <a:buFontTx/>
              <a:buNone/>
              <a:defRPr sz="2800" spc="-20" baseline="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Voeg hier een tekst toe</a:t>
            </a:r>
          </a:p>
        </p:txBody>
      </p:sp>
    </p:spTree>
    <p:extLst>
      <p:ext uri="{BB962C8B-B14F-4D97-AF65-F5344CB8AC3E}">
        <p14:creationId xmlns:p14="http://schemas.microsoft.com/office/powerpoint/2010/main" val="34153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E9048A31-E8A4-41A9-EEC1-B08673ED51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874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DA260AA5-B0BC-2086-E10B-79252A77C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30F8F51-AE07-DF0D-9ACB-1AF78C0EA6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596837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5" r:id="rId3"/>
    <p:sldLayoutId id="2147483649" r:id="rId4"/>
    <p:sldLayoutId id="2147483660" r:id="rId5"/>
    <p:sldLayoutId id="2147483669" r:id="rId6"/>
    <p:sldLayoutId id="2147483661" r:id="rId7"/>
    <p:sldLayoutId id="2147483668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ABF4C8-261D-000E-91D6-15EFF683E0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25444" y="1216302"/>
            <a:ext cx="9364157" cy="2212698"/>
          </a:xfrm>
        </p:spPr>
        <p:txBody>
          <a:bodyPr>
            <a:normAutofit fontScale="90000"/>
          </a:bodyPr>
          <a:lstStyle/>
          <a:p>
            <a:r>
              <a:rPr lang="nl-NL" dirty="0"/>
              <a:t>Succesfactoren bij de begeleiding van </a:t>
            </a:r>
            <a:br>
              <a:rPr lang="nl-NL" dirty="0"/>
            </a:br>
            <a:r>
              <a:rPr lang="nl-NL" dirty="0"/>
              <a:t>zij-instromers</a:t>
            </a:r>
            <a:br>
              <a:rPr lang="nl-NL" dirty="0"/>
            </a:br>
            <a:r>
              <a:rPr lang="nl-NL" sz="3100" dirty="0"/>
              <a:t>08-04- 2026</a:t>
            </a:r>
          </a:p>
        </p:txBody>
      </p:sp>
    </p:spTree>
    <p:extLst>
      <p:ext uri="{BB962C8B-B14F-4D97-AF65-F5344CB8AC3E}">
        <p14:creationId xmlns:p14="http://schemas.microsoft.com/office/powerpoint/2010/main" val="3730706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98E192-65C7-36B7-EA60-01D2B30C770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Programma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E2F38451-C4C0-337E-FC0A-E8664EC89C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Waarde van zij-instromers</a:t>
            </a:r>
          </a:p>
          <a:p>
            <a:r>
              <a:rPr lang="nl-NL" dirty="0"/>
              <a:t>Begeleiding van zij-instromers</a:t>
            </a:r>
          </a:p>
        </p:txBody>
      </p:sp>
    </p:spTree>
    <p:extLst>
      <p:ext uri="{BB962C8B-B14F-4D97-AF65-F5344CB8AC3E}">
        <p14:creationId xmlns:p14="http://schemas.microsoft.com/office/powerpoint/2010/main" val="35179228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A30568-4F94-508B-74C6-A4A8769DF0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Behoeften &amp; gevoelens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8B3870C3-B9C1-4FF6-C9DA-343E36B1945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Hoe voel je je?</a:t>
            </a:r>
          </a:p>
          <a:p>
            <a:r>
              <a:rPr lang="nl-NL" dirty="0"/>
              <a:t>Wat heb je nodig?</a:t>
            </a:r>
          </a:p>
        </p:txBody>
      </p:sp>
      <p:pic>
        <p:nvPicPr>
          <p:cNvPr id="5" name="Afbeelding 4" descr="Katten die een hart van hun staarten maken">
            <a:extLst>
              <a:ext uri="{FF2B5EF4-FFF2-40B4-BE49-F238E27FC236}">
                <a16:creationId xmlns:a16="http://schemas.microsoft.com/office/drawing/2014/main" id="{FF2792DF-5424-7492-EB7F-C0B35717C1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8024" y="2973314"/>
            <a:ext cx="4314967" cy="3234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566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Gele schoolbus die snel beweegt">
            <a:extLst>
              <a:ext uri="{FF2B5EF4-FFF2-40B4-BE49-F238E27FC236}">
                <a16:creationId xmlns:a16="http://schemas.microsoft.com/office/drawing/2014/main" id="{B0CA39E1-4C3B-433D-967F-02C8055144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7056408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1A4A446E-6D22-D8FB-DE36-2959504B28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Waarde van zij-instromers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24ED3363-F9F9-C677-67B8-8649D1944C7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b="1" dirty="0"/>
          </a:p>
          <a:p>
            <a:endParaRPr lang="nl-NL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40702275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A890101C-4994-E697-9AE4-17CCC27889D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Begeleiding van zij-instromers</a:t>
            </a:r>
          </a:p>
        </p:txBody>
      </p:sp>
      <p:sp>
        <p:nvSpPr>
          <p:cNvPr id="5" name="Ondertitel 4">
            <a:extLst>
              <a:ext uri="{FF2B5EF4-FFF2-40B4-BE49-F238E27FC236}">
                <a16:creationId xmlns:a16="http://schemas.microsoft.com/office/drawing/2014/main" id="{EA6449BA-43F6-86F0-4FC1-65D6A46BB3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Welke rollen?</a:t>
            </a:r>
          </a:p>
          <a:p>
            <a:r>
              <a:rPr lang="nl-NL" dirty="0"/>
              <a:t>Taken / verantwoordelijkheden per rol</a:t>
            </a:r>
          </a:p>
          <a:p>
            <a:endParaRPr lang="nl-NL" dirty="0"/>
          </a:p>
          <a:p>
            <a:r>
              <a:rPr lang="nl-NL" dirty="0"/>
              <a:t>Welke succesfactoren horen hierbij?</a:t>
            </a:r>
          </a:p>
        </p:txBody>
      </p:sp>
      <p:sp>
        <p:nvSpPr>
          <p:cNvPr id="7" name="Tijdelijke aanduiding voor voettekst 13">
            <a:extLst>
              <a:ext uri="{FF2B5EF4-FFF2-40B4-BE49-F238E27FC236}">
                <a16:creationId xmlns:a16="http://schemas.microsoft.com/office/drawing/2014/main" id="{0C09A628-60D9-A2D7-738D-BADDAD86F7A9}"/>
              </a:ext>
            </a:extLst>
          </p:cNvPr>
          <p:cNvSpPr txBox="1">
            <a:spLocks/>
          </p:cNvSpPr>
          <p:nvPr/>
        </p:nvSpPr>
        <p:spPr>
          <a:xfrm>
            <a:off x="474725" y="429244"/>
            <a:ext cx="4114800" cy="365125"/>
          </a:xfrm>
          <a:prstGeom prst="rect">
            <a:avLst/>
          </a:prstGeom>
        </p:spPr>
        <p:txBody>
          <a:bodyPr vert="horz" lIns="0" tIns="45720" rIns="91440" bIns="45720" rtlCol="0" anchor="t"/>
          <a:lstStyle>
            <a:defPPr>
              <a:defRPr lang="nl-NL"/>
            </a:defPPr>
            <a:lvl1pPr marL="0" algn="l" defTabSz="9144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sz="1350" b="1" spc="190" baseline="0" dirty="0">
              <a:solidFill>
                <a:srgbClr val="E30613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78619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Tijdelijke aanduiding voor afbeelding 5" descr="Roeiteam dat roeit bij zonsopgang">
            <a:extLst>
              <a:ext uri="{FF2B5EF4-FFF2-40B4-BE49-F238E27FC236}">
                <a16:creationId xmlns:a16="http://schemas.microsoft.com/office/drawing/2014/main" id="{6796031B-2DFD-E4BC-1648-8C0A4F35181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t="7279" b="7279"/>
          <a:stretch>
            <a:fillRect/>
          </a:stretch>
        </p:blipFill>
        <p:spPr/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3B093C2D-1F95-523F-B19C-B68F7E9AC8B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9204088" y="1"/>
            <a:ext cx="2987909" cy="637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4866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Tijdelijke aanduiding voor afbeelding 5" descr="Houten wenteltrap met rode metalen leuning">
            <a:extLst>
              <a:ext uri="{FF2B5EF4-FFF2-40B4-BE49-F238E27FC236}">
                <a16:creationId xmlns:a16="http://schemas.microsoft.com/office/drawing/2014/main" id="{794F3172-5D68-AC65-E5F6-2B23FC14A09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13931" r="13931"/>
          <a:stretch>
            <a:fillRect/>
          </a:stretch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35B59A16-2DE7-DC58-E6AD-630D0276CE0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Afronding</a:t>
            </a:r>
          </a:p>
        </p:txBody>
      </p:sp>
      <p:sp>
        <p:nvSpPr>
          <p:cNvPr id="4" name="Ondertitel 3">
            <a:extLst>
              <a:ext uri="{FF2B5EF4-FFF2-40B4-BE49-F238E27FC236}">
                <a16:creationId xmlns:a16="http://schemas.microsoft.com/office/drawing/2014/main" id="{4FA46C4B-0FC7-9456-CA01-ADD9CCEB63E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43910246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7D5941979C92F4D85260E9F17E6EFC8" ma:contentTypeVersion="16" ma:contentTypeDescription="Een nieuw document maken." ma:contentTypeScope="" ma:versionID="0b046b3af759cc3e9bb7cfc5e0e42ab4">
  <xsd:schema xmlns:xsd="http://www.w3.org/2001/XMLSchema" xmlns:xs="http://www.w3.org/2001/XMLSchema" xmlns:p="http://schemas.microsoft.com/office/2006/metadata/properties" xmlns:ns2="cb77cdb2-d043-49ef-964c-5f83165295b4" xmlns:ns3="c79f7fc8-4be1-468e-8532-b0361ae864ff" targetNamespace="http://schemas.microsoft.com/office/2006/metadata/properties" ma:root="true" ma:fieldsID="bd58cbaf67505006d10995e98e99d39c" ns2:_="" ns3:_="">
    <xsd:import namespace="cb77cdb2-d043-49ef-964c-5f83165295b4"/>
    <xsd:import namespace="c79f7fc8-4be1-468e-8532-b0361ae864f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SearchProperties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77cdb2-d043-49ef-964c-5f83165295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Afbeeldingtags" ma:readOnly="false" ma:fieldId="{5cf76f15-5ced-4ddc-b409-7134ff3c332f}" ma:taxonomyMulti="true" ma:sspId="8fae4888-539b-421a-988d-82a1b1fdd0b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79f7fc8-4be1-468e-8532-b0361ae864f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8de83920-75bc-4666-9615-e5e2aa8a7bd0}" ma:internalName="TaxCatchAll" ma:showField="CatchAllData" ma:web="c79f7fc8-4be1-468e-8532-b0361ae864f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79f7fc8-4be1-468e-8532-b0361ae864ff" xsi:nil="true"/>
    <lcf76f155ced4ddcb4097134ff3c332f xmlns="cb77cdb2-d043-49ef-964c-5f83165295b4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F874BF48-A619-4EFC-9A07-04194AA114D2}"/>
</file>

<file path=customXml/itemProps2.xml><?xml version="1.0" encoding="utf-8"?>
<ds:datastoreItem xmlns:ds="http://schemas.openxmlformats.org/officeDocument/2006/customXml" ds:itemID="{18BC5DDE-3C99-47FE-9027-837A40D41C0C}"/>
</file>

<file path=customXml/itemProps3.xml><?xml version="1.0" encoding="utf-8"?>
<ds:datastoreItem xmlns:ds="http://schemas.openxmlformats.org/officeDocument/2006/customXml" ds:itemID="{AB39CB9F-968C-4EC1-AAD9-57D6ED5E3C64}"/>
</file>

<file path=docProps/app.xml><?xml version="1.0" encoding="utf-8"?>
<Properties xmlns="http://schemas.openxmlformats.org/officeDocument/2006/extended-properties" xmlns:vt="http://schemas.openxmlformats.org/officeDocument/2006/docPropsVTypes">
  <TotalTime>828</TotalTime>
  <Words>172</Words>
  <Application>Microsoft Office PowerPoint</Application>
  <PresentationFormat>Breedbeeld</PresentationFormat>
  <Paragraphs>36</Paragraphs>
  <Slides>7</Slides>
  <Notes>6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7</vt:i4>
      </vt:variant>
    </vt:vector>
  </HeadingPairs>
  <TitlesOfParts>
    <vt:vector size="13" baseType="lpstr">
      <vt:lpstr>Aptos</vt:lpstr>
      <vt:lpstr>Arial</vt:lpstr>
      <vt:lpstr>Calibri</vt:lpstr>
      <vt:lpstr>Calibri Light</vt:lpstr>
      <vt:lpstr>Noto Sans ExtCond Blk</vt:lpstr>
      <vt:lpstr>Kantoorthema</vt:lpstr>
      <vt:lpstr>Succesfactoren bij de begeleiding van  zij-instromers 08-04- 2026</vt:lpstr>
      <vt:lpstr>Programma</vt:lpstr>
      <vt:lpstr>Behoeften &amp; gevoelens</vt:lpstr>
      <vt:lpstr>Waarde van zij-instromers</vt:lpstr>
      <vt:lpstr>Begeleiding van zij-instromers</vt:lpstr>
      <vt:lpstr>PowerPoint-presentatie</vt:lpstr>
      <vt:lpstr>Afronding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Tineke van der Jagt</dc:creator>
  <cp:lastModifiedBy>Marijke van der Weerd</cp:lastModifiedBy>
  <cp:revision>14</cp:revision>
  <dcterms:created xsi:type="dcterms:W3CDTF">2024-10-22T12:15:42Z</dcterms:created>
  <dcterms:modified xsi:type="dcterms:W3CDTF">2026-04-09T13:28:50Z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0x010100E7D5941979C92F4D85260E9F17E6EFC8</vt:lpwstr>
  </property>
</Properties>
</file>